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llamo </a:t>
            </a:r>
            <a:r>
              <a:rPr lang="en-US" altLang="en-US" sz="3600" dirty="0" smtClean="0">
                <a:solidFill>
                  <a:schemeClr val="hlink"/>
                </a:solidFill>
              </a:rPr>
              <a:t>____________</a:t>
            </a:r>
            <a:r>
              <a:rPr lang="en-US" altLang="en-US" sz="3600" dirty="0">
                <a:solidFill>
                  <a:schemeClr val="hlink"/>
                </a:solidFill>
              </a:rPr>
              <a:t>	   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29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2015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</a:t>
            </a:r>
            <a:r>
              <a:rPr lang="es-ES_tradnl" altLang="en-US">
                <a:solidFill>
                  <a:srgbClr val="CC0000"/>
                </a:solidFill>
              </a:rPr>
              <a:t># </a:t>
            </a:r>
            <a:r>
              <a:rPr lang="es-ES_tradnl" altLang="en-US" smtClean="0">
                <a:solidFill>
                  <a:srgbClr val="CC0000"/>
                </a:solidFill>
              </a:rPr>
              <a:t>71a: </a:t>
            </a:r>
            <a:r>
              <a:rPr lang="es-ES_tradnl" altLang="en-US" dirty="0"/>
              <a:t>¿Cuándo vas al gimnasio?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CC0000"/>
                </a:solidFill>
              </a:rPr>
              <a:t>: 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b="1" dirty="0"/>
              <a:t>el</a:t>
            </a:r>
            <a:r>
              <a:rPr lang="es-ES_tradnl" altLang="en-US" dirty="0"/>
              <a:t>, </a:t>
            </a:r>
            <a:r>
              <a:rPr lang="es-ES_tradnl" altLang="en-US" b="1" dirty="0"/>
              <a:t>la</a:t>
            </a:r>
            <a:r>
              <a:rPr lang="es-ES_tradnl" altLang="en-US" dirty="0"/>
              <a:t>, </a:t>
            </a:r>
            <a:r>
              <a:rPr lang="es-ES_tradnl" altLang="en-US" b="1" dirty="0"/>
              <a:t>los</a:t>
            </a:r>
            <a:r>
              <a:rPr lang="es-ES_tradnl" altLang="en-US" dirty="0"/>
              <a:t> </a:t>
            </a:r>
            <a:r>
              <a:rPr lang="es-ES_tradnl" altLang="en-US" dirty="0" err="1"/>
              <a:t>or</a:t>
            </a:r>
            <a:r>
              <a:rPr lang="es-ES_tradnl" altLang="en-US" dirty="0"/>
              <a:t> </a:t>
            </a:r>
            <a:r>
              <a:rPr lang="es-ES_tradnl" altLang="en-US" b="1" dirty="0"/>
              <a:t>las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flores son bonitas.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Las contracciones </a:t>
            </a:r>
            <a:r>
              <a:rPr lang="en-US" altLang="en-US" b="1">
                <a:solidFill>
                  <a:schemeClr val="accent2"/>
                </a:solidFill>
              </a:rPr>
              <a:t>al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y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 b="1">
                <a:solidFill>
                  <a:schemeClr val="accent2"/>
                </a:solidFill>
              </a:rPr>
              <a:t>del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r>
              <a:rPr lang="es-ES_tradnl" altLang="en-US" dirty="0"/>
              <a:t>La </a:t>
            </a:r>
            <a:r>
              <a:rPr lang="es-ES_tradnl" altLang="en-US" dirty="0" err="1" smtClean="0"/>
              <a:t>prepositión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</a:t>
            </a:r>
            <a:r>
              <a:rPr lang="es-ES_tradnl" altLang="en-US" dirty="0" err="1"/>
              <a:t>to</a:t>
            </a:r>
            <a:r>
              <a:rPr lang="es-ES_tradnl" altLang="en-US" dirty="0"/>
              <a:t>” o 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s-ES_tradnl" altLang="en-US" dirty="0"/>
              <a:t>La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important</a:t>
            </a:r>
            <a:r>
              <a:rPr lang="es-ES_tradnl" altLang="en-US" dirty="0" smtClean="0"/>
              <a:t> use.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direct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object</a:t>
            </a:r>
            <a:r>
              <a:rPr lang="es-ES_tradnl" altLang="en-US" dirty="0" smtClean="0"/>
              <a:t> of a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person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verbo</a:t>
            </a:r>
            <a:r>
              <a:rPr lang="es-ES_tradnl" altLang="en-US" dirty="0"/>
              <a:t>.  </a:t>
            </a: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no English </a:t>
            </a:r>
            <a:r>
              <a:rPr lang="es-ES_tradnl" altLang="en-US" dirty="0" err="1" smtClean="0"/>
              <a:t>translation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called</a:t>
            </a:r>
            <a:r>
              <a:rPr lang="es-ES_tradnl" altLang="en-US" dirty="0" smtClean="0"/>
              <a:t> a personal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.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i="1" dirty="0" smtClean="0"/>
              <a:t>Observe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use of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personal </a:t>
            </a:r>
            <a:r>
              <a:rPr lang="es-ES_tradnl" altLang="en-US" i="1" u="sng" dirty="0" smtClean="0">
                <a:solidFill>
                  <a:srgbClr val="FF0000"/>
                </a:solidFill>
              </a:rPr>
              <a:t>a</a:t>
            </a:r>
            <a:r>
              <a:rPr lang="es-ES_tradnl" altLang="en-US" i="1" dirty="0" smtClean="0"/>
              <a:t> :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/>
              <a:t>Miro la televisión		Miro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amigo de Teresa</a:t>
            </a:r>
          </a:p>
          <a:p>
            <a:pPr>
              <a:buFontTx/>
              <a:buNone/>
            </a:pPr>
            <a:r>
              <a:rPr lang="es-ES_tradnl" altLang="en-US" dirty="0"/>
              <a:t>Escucho la música		Escucho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profesora</a:t>
            </a:r>
          </a:p>
          <a:p>
            <a:pPr>
              <a:buFontTx/>
              <a:buNone/>
            </a:pPr>
            <a:r>
              <a:rPr lang="es-ES_tradnl" altLang="en-US" dirty="0"/>
              <a:t>Busco un bolígrafo		Busco </a:t>
            </a:r>
            <a:r>
              <a:rPr lang="es-ES_tradnl" altLang="en-US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mis amigos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19800" y="3733800"/>
            <a:ext cx="3124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49530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96200" y="3810000"/>
            <a:ext cx="1447800" cy="1905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5380" y="5715000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All are people so…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6225156"/>
            <a:ext cx="45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THEY TAKE A PERSONAL “a”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86200" y="4953000"/>
            <a:ext cx="1905000" cy="1223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187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____________     Clase 601 La fecha es el 29 de abril del 2015</vt:lpstr>
      <vt:lpstr>Las contracciones al y del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26</cp:revision>
  <cp:lastPrinted>2015-04-02T14:26:29Z</cp:lastPrinted>
  <dcterms:created xsi:type="dcterms:W3CDTF">2010-10-25T13:11:41Z</dcterms:created>
  <dcterms:modified xsi:type="dcterms:W3CDTF">2015-04-30T21:18:43Z</dcterms:modified>
</cp:coreProperties>
</file>